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74" r:id="rId10"/>
    <p:sldId id="273" r:id="rId11"/>
    <p:sldId id="263" r:id="rId12"/>
    <p:sldId id="277" r:id="rId13"/>
    <p:sldId id="276" r:id="rId14"/>
    <p:sldId id="278" r:id="rId15"/>
    <p:sldId id="279" r:id="rId16"/>
    <p:sldId id="282" r:id="rId17"/>
    <p:sldId id="283" r:id="rId18"/>
    <p:sldId id="284" r:id="rId19"/>
    <p:sldId id="275" r:id="rId20"/>
    <p:sldId id="280" r:id="rId21"/>
    <p:sldId id="270" r:id="rId22"/>
    <p:sldId id="281" r:id="rId23"/>
    <p:sldId id="266" r:id="rId24"/>
    <p:sldId id="285" r:id="rId25"/>
    <p:sldId id="288" r:id="rId26"/>
    <p:sldId id="286" r:id="rId27"/>
    <p:sldId id="287" r:id="rId28"/>
    <p:sldId id="268" r:id="rId29"/>
    <p:sldId id="291" r:id="rId30"/>
    <p:sldId id="290" r:id="rId31"/>
    <p:sldId id="26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1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3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9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7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1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07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0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4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616A0-8053-45D5-8743-8E7338FEBE45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2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0370" y="491319"/>
            <a:ext cx="5022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221" y="2052947"/>
            <a:ext cx="6992217" cy="46027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9441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1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23547" y="755508"/>
            <a:ext cx="5500048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287711"/>
            <a:ext cx="11709779" cy="43267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487" y="2866030"/>
            <a:ext cx="654246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মহসীন রেজা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কম্পিউটার) </a:t>
            </a:r>
          </a:p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ছোটমানিক ইউসুফিয়া দ্বি-মূখী দাখিল মাদ্‌রাসা</a:t>
            </a:r>
          </a:p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পাঁচবিবি, জায়পুরহাট।</a:t>
            </a:r>
            <a:endParaRPr lang="en-US" sz="36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আইডি নং -৩২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5987" y="2287711"/>
            <a:ext cx="3983792" cy="432673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5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1213" y="638917"/>
            <a:ext cx="5498401" cy="11079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600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304" y="2238703"/>
            <a:ext cx="64796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C00000"/>
              </a:solidFill>
            </a:endParaRPr>
          </a:p>
          <a:p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শ্রেণী-৬ষ্ট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সামাজিক বিজ্ঞান 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২৫/১০/২০১৩ ইং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4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1" y="116873"/>
            <a:ext cx="4815839" cy="280920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842760" y="3093721"/>
            <a:ext cx="4099560" cy="2666999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934200" y="321771"/>
            <a:ext cx="4008120" cy="236046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6221" y="3093721"/>
            <a:ext cx="4762499" cy="266699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07720" y="6019800"/>
            <a:ext cx="10607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ছবিগুলি দেখে চিন্তা করে বল </a:t>
            </a:r>
            <a:r>
              <a:rPr lang="bn-BD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90041" y="853927"/>
            <a:ext cx="5896304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7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91296" y="3489435"/>
            <a:ext cx="7893794" cy="11172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</a:t>
            </a:r>
            <a:r>
              <a:rPr lang="bn-BD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</a:t>
            </a:r>
          </a:p>
        </p:txBody>
      </p:sp>
    </p:spTree>
    <p:extLst>
      <p:ext uri="{BB962C8B-B14F-4D97-AF65-F5344CB8AC3E}">
        <p14:creationId xmlns:p14="http://schemas.microsoft.com/office/powerpoint/2010/main" val="96486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0884" y="515783"/>
            <a:ext cx="4698123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1057" y="2115403"/>
            <a:ext cx="2320120" cy="62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31057" y="2734762"/>
            <a:ext cx="2320120" cy="62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40239" y="3021365"/>
            <a:ext cx="2320120" cy="62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26337" y="2176703"/>
            <a:ext cx="6243145" cy="77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দূর্যোগ কি বলতে পারবে ।</a:t>
            </a:r>
            <a:endParaRPr lang="bn-BD" sz="4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0884" y="3104551"/>
            <a:ext cx="7432916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২। দূর্যোগ কত প্রকার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 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4204" y="3944411"/>
            <a:ext cx="7539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৩।  ঘূর্ণিঝড় কেন হয় তা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 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4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1840" y="2118360"/>
            <a:ext cx="6720840" cy="186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500" dirty="0" smtClean="0"/>
              <a:t>সমাধান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24414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66512" y="3124200"/>
            <a:ext cx="11537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প্রাকৃতিক বা মানব সৃষ্টি অবস্থা যখন অসাবাবিক ও অসহনীয় পরিবেশের সৃষ্টি  করে তখন তাকে দূর্যোগ বলে।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56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7885" y="491680"/>
            <a:ext cx="5366196" cy="430892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36000" y="491680"/>
            <a:ext cx="4680638" cy="430892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7885" y="5349240"/>
            <a:ext cx="11050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</a:t>
            </a: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দুই পোকার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37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19399" y="792480"/>
            <a:ext cx="7178041" cy="393192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50920" y="505968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নিন্মচাপ থেকে ঘূর্ণিঝড়ের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হয়</a:t>
            </a:r>
            <a:r>
              <a:rPr lang="bn-BD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8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5116" y="86972"/>
            <a:ext cx="4408227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80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3008" y="1828801"/>
            <a:ext cx="7034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70AD4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দূর্যোগ কাকে বলে।</a:t>
            </a:r>
            <a:endParaRPr lang="en-US" sz="4800" dirty="0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3007" y="4465057"/>
            <a:ext cx="847866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ঘূর্ণিঝড় প্রতি বছর কোন সময়ে হয়। </a:t>
            </a:r>
            <a:endParaRPr lang="bn-BD" sz="40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03008" y="3254445"/>
            <a:ext cx="7924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70AD4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দূর্যোগ কত প্রকার ও কি কি।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4652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1524000"/>
            <a:ext cx="6720840" cy="186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500" dirty="0" smtClean="0"/>
              <a:t>সমাধান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58164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3960" y="1476494"/>
            <a:ext cx="1082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কোন প্রাকৃতিক বা মানবসৃষ্ট শ্বাভাবিক আবস্থা যখন অসবাভাবিক ও অসহনীয় পরিবেশের সৃষ্টি করে তখন তাকে</a:t>
            </a:r>
            <a:r>
              <a:rPr lang="bn-BD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বেল। </a:t>
            </a:r>
            <a:endParaRPr lang="en-US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7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760" y="944880"/>
            <a:ext cx="110032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২। প্রাকৃতিক কারণে যখন জনপদের জীবনপ্রাহ  প্রতিবন্ধকতার সৃষ্টি হয় তখন তাকে </a:t>
            </a:r>
            <a:r>
              <a:rPr lang="bn-BD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</a:t>
            </a:r>
            <a:r>
              <a:rPr lang="bn-BD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 বলে</a:t>
            </a:r>
            <a:r>
              <a:rPr lang="bn-BD" sz="1200" dirty="0">
                <a:solidFill>
                  <a:srgbClr val="70AD4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2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1200" dirty="0" smtClean="0"/>
              <a:t> 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9046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3244334"/>
            <a:ext cx="1117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প্রতি বছর ঘূর্ণিঝড় মে-জুন মাস এবং অক্টোবর – নভেম্বর মাসে হয়।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38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7442" y="875763"/>
            <a:ext cx="434018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accent5"/>
                </a:solidFill>
              </a:rPr>
              <a:t>জোড়ায় কাজ</a:t>
            </a:r>
            <a:endParaRPr lang="en-US" sz="4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68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75" y="1081825"/>
            <a:ext cx="8178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দূর্যোগ কত প্রকার ও কি কি 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3812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47753" y="2394329"/>
            <a:ext cx="4487169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5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87880" y="2895600"/>
            <a:ext cx="7757160" cy="2796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দূর্যোগ ২ প্রকার </a:t>
            </a:r>
          </a:p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(১)</a:t>
            </a:r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 সৃষ্টি </a:t>
            </a:r>
            <a:endParaRPr lang="bn-BD" sz="66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(২) মানব সৃষ্টি </a:t>
            </a:r>
            <a:endParaRPr lang="bn-BD" sz="66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69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5003" y="1069990"/>
            <a:ext cx="4269631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দলিয় কাজ</a:t>
            </a:r>
            <a:endParaRPr lang="en-US" sz="7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2629" y="3480280"/>
            <a:ext cx="10316571" cy="77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প্রাকৃতিক দূর্যোগ বলতে কি বুঝ?</a:t>
            </a:r>
            <a:endParaRPr lang="bn-BD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5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0023" y="2955833"/>
            <a:ext cx="4057060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সমাধান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12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93239"/>
            <a:ext cx="121920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কারণে যখন জনপদের  অশ্বাভিক ও </a:t>
            </a: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অসহনীয় পরিবেশের সৃষ্টি  করে তখন 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বলে।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8478" y="444662"/>
            <a:ext cx="3559759" cy="10156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hevron 3"/>
          <p:cNvSpPr/>
          <p:nvPr/>
        </p:nvSpPr>
        <p:spPr>
          <a:xfrm>
            <a:off x="2975213" y="1943577"/>
            <a:ext cx="1555846" cy="10316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80338" y="2219329"/>
            <a:ext cx="3387144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988862" y="3525749"/>
            <a:ext cx="1555846" cy="995799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2975213" y="5277519"/>
            <a:ext cx="1555846" cy="109598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25791" y="3545738"/>
            <a:ext cx="6722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দূর্যোগের ফলে প্রকৃতির কি কি ক্ষতি হয়</a:t>
            </a:r>
            <a:r>
              <a:rPr lang="bn-BD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9380" y="5471569"/>
            <a:ext cx="6176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ঘূর্ণিঝড় কখন এবং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 হয়?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7" grpId="0" animBg="1"/>
      <p:bldP spid="9" grpId="0" animBg="1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3814" y="3244334"/>
            <a:ext cx="2503823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47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3960" y="1476494"/>
            <a:ext cx="1082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কোন প্রাকৃতিক বা মানবসৃষ্ট স্বাভাবিক আবস্থা যখন অস্বাভাবিক ও অসহনীয় পরিবেশের সৃষ্টি করে তখন তাকে</a:t>
            </a:r>
            <a:r>
              <a:rPr lang="bn-BD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বেল। </a:t>
            </a:r>
            <a:endParaRPr lang="en-US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9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5536" y="2780508"/>
            <a:ext cx="1155093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দূর্যোগের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 এলাকার স্মপদ, অর্থনীতি,জীবনযাত্রা,বাড়িঘর, 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 ক্ষতি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হয়।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9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3244334"/>
            <a:ext cx="1117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প্রতি বছর ঘূর্ণিঝড় মে-জুন মাস এবং অক্টোবর – নভেম্বর মাসে হয়।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2565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53386" y="614150"/>
            <a:ext cx="3425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4770" y="3309582"/>
            <a:ext cx="8657229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</a:t>
            </a:r>
            <a:r>
              <a:rPr lang="bn-BD" sz="2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ঝড়ের কবল থেকে মুক্ত থাকার উপায়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  <a:endParaRPr lang="bn-BD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86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3814" y="3244334"/>
            <a:ext cx="2503823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28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1147" y="3469621"/>
            <a:ext cx="111715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দূর্যোগ  ও ঝড়ের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কবল থেকে আমরা যেভাবে মুক্ত থাকতে পারব তা নিন্মরুপ , </a:t>
            </a:r>
          </a:p>
          <a:p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সাবধানতা আবল্মবন করতে হবে যাতে করে আমাদের ক্ষতির পরিমান কম হবে।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5753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40551" y="341629"/>
            <a:ext cx="351089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115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Bevel 2"/>
          <p:cNvSpPr/>
          <p:nvPr/>
        </p:nvSpPr>
        <p:spPr>
          <a:xfrm>
            <a:off x="2158961" y="2203677"/>
            <a:ext cx="7874077" cy="4387756"/>
          </a:xfrm>
          <a:prstGeom prst="bevel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2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357</Words>
  <Application>Microsoft Office PowerPoint</Application>
  <PresentationFormat>Widescreen</PresentationFormat>
  <Paragraphs>59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191</cp:revision>
  <dcterms:created xsi:type="dcterms:W3CDTF">2013-10-24T13:55:05Z</dcterms:created>
  <dcterms:modified xsi:type="dcterms:W3CDTF">2013-10-31T04:11:22Z</dcterms:modified>
</cp:coreProperties>
</file>